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</p:sldIdLst>
  <p:sldSz cx="15240000" cy="11430000"/>
  <p:notesSz cx="11430000" cy="15240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108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5.png"/><Relationship Id="rId10" Type="http://schemas.openxmlformats.org/officeDocument/2006/relationships/image" Target="../media/image46.png"/><Relationship Id="rId4" Type="http://schemas.openxmlformats.org/officeDocument/2006/relationships/image" Target="../media/image4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12" Type="http://schemas.openxmlformats.org/officeDocument/2006/relationships/image" Target="../media/image55.png"/><Relationship Id="rId2" Type="http://schemas.openxmlformats.org/officeDocument/2006/relationships/image" Target="../media/image1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5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6.png"/><Relationship Id="rId3" Type="http://schemas.openxmlformats.org/officeDocument/2006/relationships/image" Target="../media/image4.png"/><Relationship Id="rId7" Type="http://schemas.openxmlformats.org/officeDocument/2006/relationships/image" Target="../media/image61.png"/><Relationship Id="rId12" Type="http://schemas.openxmlformats.org/officeDocument/2006/relationships/hyperlink" Target="&#52280;&#44256;&#51088;&#47308;/JBCRdio.drawio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32.png"/><Relationship Id="rId10" Type="http://schemas.openxmlformats.org/officeDocument/2006/relationships/image" Target="../media/image64.png"/><Relationship Id="rId4" Type="http://schemas.openxmlformats.org/officeDocument/2006/relationships/image" Target="../media/image5.png"/><Relationship Id="rId9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3.png"/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12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2.png"/><Relationship Id="rId5" Type="http://schemas.openxmlformats.org/officeDocument/2006/relationships/image" Target="../media/image67.png"/><Relationship Id="rId15" Type="http://schemas.openxmlformats.org/officeDocument/2006/relationships/image" Target="../media/image75.png"/><Relationship Id="rId10" Type="http://schemas.openxmlformats.org/officeDocument/2006/relationships/image" Target="../media/image71.png"/><Relationship Id="rId4" Type="http://schemas.openxmlformats.org/officeDocument/2006/relationships/image" Target="../media/image5.png"/><Relationship Id="rId9" Type="http://schemas.openxmlformats.org/officeDocument/2006/relationships/image" Target="../media/image70.png"/><Relationship Id="rId14" Type="http://schemas.openxmlformats.org/officeDocument/2006/relationships/image" Target="../media/image7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4.png"/><Relationship Id="rId7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hyperlink" Target="Project2/jbcr_app.sln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4.png"/><Relationship Id="rId7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5.png"/><Relationship Id="rId9" Type="http://schemas.openxmlformats.org/officeDocument/2006/relationships/image" Target="../media/image8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8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jpg"/><Relationship Id="rId4" Type="http://schemas.openxmlformats.org/officeDocument/2006/relationships/image" Target="../media/image5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5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1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5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28792" y="5463709"/>
            <a:ext cx="5996051" cy="7205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31681" y="4053866"/>
            <a:ext cx="9094057" cy="1466044"/>
            <a:chOff x="3531681" y="4053866"/>
            <a:chExt cx="9094057" cy="146604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31681" y="4053866"/>
              <a:ext cx="9094057" cy="14660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42482" y="9829620"/>
            <a:ext cx="1627390" cy="3983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611" y="807636"/>
            <a:ext cx="7725853" cy="6020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4051851" cy="136568"/>
            <a:chOff x="544974" y="3528495"/>
            <a:chExt cx="4051851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4974" y="3528495"/>
              <a:ext cx="4051851" cy="1365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8404" y="4478744"/>
            <a:ext cx="4152044" cy="91186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8768" y="2293902"/>
            <a:ext cx="4392382" cy="14312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66095" y="9829619"/>
            <a:ext cx="2403600" cy="39835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505" y="580513"/>
            <a:ext cx="7706803" cy="7031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497" y="580513"/>
            <a:ext cx="7611537" cy="6868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822" y="1230683"/>
            <a:ext cx="6754168" cy="5229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3368789" cy="136568"/>
            <a:chOff x="544974" y="3528495"/>
            <a:chExt cx="3368789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528495"/>
              <a:ext cx="3368789" cy="13656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8768" y="2293902"/>
            <a:ext cx="3606705" cy="14216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66095" y="9829619"/>
            <a:ext cx="2403600" cy="39835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166468"/>
            <a:ext cx="7211431" cy="6535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911" y="3080820"/>
            <a:ext cx="9548654" cy="2287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5027526" y="759970"/>
            <a:ext cx="8209427" cy="7721225"/>
            <a:chOff x="5060976" y="672036"/>
            <a:chExt cx="8209427" cy="772122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8233" y="672036"/>
              <a:ext cx="8202170" cy="320084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0976" y="4032242"/>
              <a:ext cx="8126436" cy="43610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606" y="1773972"/>
            <a:ext cx="9732985" cy="4589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449" y="749816"/>
            <a:ext cx="9132761" cy="7457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606" y="610981"/>
            <a:ext cx="8732794" cy="3754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722" y="3251561"/>
            <a:ext cx="7459116" cy="5391902"/>
          </a:xfrm>
          <a:prstGeom prst="rect">
            <a:avLst/>
          </a:prstGeom>
        </p:spPr>
      </p:pic>
      <p:pic>
        <p:nvPicPr>
          <p:cNvPr id="24" name="Object 1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28404" y="4501094"/>
            <a:ext cx="3993530" cy="17654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66095" y="9829619"/>
            <a:ext cx="2403600" cy="3983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451" y="372699"/>
            <a:ext cx="5029200" cy="853472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9" y="1881216"/>
            <a:ext cx="13047519" cy="39160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479" y="2590800"/>
            <a:ext cx="12292236" cy="524696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479" y="988911"/>
            <a:ext cx="12248529" cy="684885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41" y="1387235"/>
            <a:ext cx="12983433" cy="635559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130" y="2909550"/>
            <a:ext cx="8602229" cy="3060668"/>
          </a:xfrm>
          <a:prstGeom prst="rect">
            <a:avLst/>
          </a:prstGeom>
        </p:spPr>
      </p:pic>
      <p:pic>
        <p:nvPicPr>
          <p:cNvPr id="25" name="그림 24">
            <a:hlinkClick r:id="rId12" action="ppaction://hlinkfile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152" y="287910"/>
            <a:ext cx="8146984" cy="87043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4189545" cy="136568"/>
            <a:chOff x="544974" y="3528495"/>
            <a:chExt cx="4189545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528495"/>
              <a:ext cx="4189545" cy="13656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8768" y="2293902"/>
            <a:ext cx="4490201" cy="14216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66095" y="9829619"/>
            <a:ext cx="2403600" cy="398352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5242209" y="2216418"/>
            <a:ext cx="9552959" cy="3651975"/>
            <a:chOff x="5242209" y="2216418"/>
            <a:chExt cx="9552959" cy="36519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4225" y="4854544"/>
              <a:ext cx="8575470" cy="101384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348"/>
            <a:stretch/>
          </p:blipFill>
          <p:spPr>
            <a:xfrm>
              <a:off x="5242209" y="2216418"/>
              <a:ext cx="9552959" cy="213439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832" y="1159368"/>
            <a:ext cx="7787991" cy="51124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627818"/>
            <a:ext cx="6781800" cy="82006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105" y="1851238"/>
            <a:ext cx="7725853" cy="60206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703" y="1148237"/>
            <a:ext cx="9154324" cy="1800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832" y="2542097"/>
            <a:ext cx="9620209" cy="57623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Object 1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18217" y="4478744"/>
            <a:ext cx="3479054" cy="30757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2922865" cy="136568"/>
            <a:chOff x="544974" y="3528495"/>
            <a:chExt cx="2922865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528495"/>
              <a:ext cx="2922865" cy="1365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8404" y="4478744"/>
            <a:ext cx="2153186" cy="48767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8768" y="2293902"/>
            <a:ext cx="3159543" cy="152597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66095" y="9829619"/>
            <a:ext cx="2403600" cy="398352"/>
          </a:xfrm>
          <a:prstGeom prst="rect">
            <a:avLst/>
          </a:prstGeom>
        </p:spPr>
      </p:pic>
      <p:pic>
        <p:nvPicPr>
          <p:cNvPr id="2" name="그림 1">
            <a:hlinkClick r:id="rId9" action="ppaction://hlinkfile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565" y="831559"/>
            <a:ext cx="7942502" cy="7649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2922865" cy="136568"/>
            <a:chOff x="544974" y="3528495"/>
            <a:chExt cx="2922865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528495"/>
              <a:ext cx="2922865" cy="1365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8404" y="4478744"/>
            <a:ext cx="2153186" cy="48767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8768" y="2293902"/>
            <a:ext cx="3159543" cy="152597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66095" y="9829619"/>
            <a:ext cx="2384552" cy="39835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58457" y="1559134"/>
            <a:ext cx="3098129" cy="25572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68288" y="4544346"/>
            <a:ext cx="6298936" cy="14588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80155" y="5920898"/>
            <a:ext cx="4332656" cy="4526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120722"/>
            <a:ext cx="3063592" cy="136568"/>
            <a:chOff x="544974" y="3120722"/>
            <a:chExt cx="3063592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120722"/>
              <a:ext cx="3063592" cy="1365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8768" y="2492767"/>
            <a:ext cx="1214686" cy="80735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6754" y="4198540"/>
            <a:ext cx="3769067" cy="329202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42482" y="9829619"/>
            <a:ext cx="1627410" cy="39835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568378"/>
            <a:ext cx="7177473" cy="6912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4759416"/>
            <a:ext cx="3695339" cy="136568"/>
            <a:chOff x="544974" y="4759416"/>
            <a:chExt cx="3695339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4759416"/>
              <a:ext cx="3695339" cy="1365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4974" y="4138019"/>
            <a:ext cx="2181922" cy="136568"/>
            <a:chOff x="544974" y="4138019"/>
            <a:chExt cx="2181922" cy="13656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4974" y="4138019"/>
              <a:ext cx="2181922" cy="13656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8768" y="2280728"/>
            <a:ext cx="4034258" cy="267154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8404" y="5310810"/>
            <a:ext cx="2980920" cy="91383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66067" y="9829619"/>
            <a:ext cx="2384790" cy="3997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715158"/>
            <a:ext cx="7467600" cy="49822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3317560" cy="136568"/>
            <a:chOff x="544974" y="3528495"/>
            <a:chExt cx="3317560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528495"/>
              <a:ext cx="3317560" cy="13656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22591" y="8076191"/>
            <a:ext cx="6069225" cy="50414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8404" y="4478744"/>
            <a:ext cx="3408939" cy="22225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8768" y="2293902"/>
            <a:ext cx="3606705" cy="14216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66095" y="9829619"/>
            <a:ext cx="2403838" cy="3997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210963" y="1494515"/>
            <a:ext cx="9755793" cy="6506364"/>
            <a:chOff x="5210963" y="1494515"/>
            <a:chExt cx="9755793" cy="650636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10963" y="1494515"/>
              <a:ext cx="9755793" cy="650636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66095" y="9829619"/>
            <a:ext cx="2403838" cy="399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88777" y="511541"/>
            <a:ext cx="14260542" cy="7401221"/>
            <a:chOff x="488777" y="511541"/>
            <a:chExt cx="14260542" cy="740122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8777" y="511541"/>
              <a:ext cx="14260542" cy="740122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66095" y="9829619"/>
            <a:ext cx="2403838" cy="399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8864" y="400657"/>
            <a:ext cx="14140368" cy="7972242"/>
            <a:chOff x="548864" y="400657"/>
            <a:chExt cx="14140368" cy="797224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8864" y="400657"/>
              <a:ext cx="14140368" cy="797224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66095" y="9829619"/>
            <a:ext cx="2403838" cy="399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171846"/>
            <a:ext cx="15238095" cy="7760211"/>
            <a:chOff x="0" y="171846"/>
            <a:chExt cx="15238095" cy="77602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71846"/>
              <a:ext cx="15238095" cy="776021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52331" y="8054264"/>
            <a:ext cx="5226886" cy="8172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66095" y="9829619"/>
            <a:ext cx="2403838" cy="399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209524"/>
            <a:ext cx="15214374" cy="7217319"/>
            <a:chOff x="0" y="209524"/>
            <a:chExt cx="15214374" cy="72173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09524"/>
              <a:ext cx="15214374" cy="72173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52331" y="7749502"/>
            <a:ext cx="5226886" cy="8172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3758921" cy="136568"/>
            <a:chOff x="544974" y="3528495"/>
            <a:chExt cx="3758921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528495"/>
              <a:ext cx="3758921" cy="1365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8404" y="4478744"/>
            <a:ext cx="3273282" cy="134556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8768" y="2293902"/>
            <a:ext cx="4051258" cy="14216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66095" y="9829619"/>
            <a:ext cx="2403600" cy="398352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4520026" y="593291"/>
            <a:ext cx="10479672" cy="8109049"/>
            <a:chOff x="4520026" y="593291"/>
            <a:chExt cx="10479672" cy="810904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08"/>
            <a:stretch/>
          </p:blipFill>
          <p:spPr>
            <a:xfrm>
              <a:off x="9525000" y="593291"/>
              <a:ext cx="5474698" cy="322942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0026" y="1209794"/>
              <a:ext cx="4648849" cy="552527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1200" y="4158281"/>
              <a:ext cx="4020111" cy="454405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449" y="457934"/>
            <a:ext cx="8895675" cy="8092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170" y="444219"/>
            <a:ext cx="8635008" cy="8129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449" y="438700"/>
            <a:ext cx="8657525" cy="8150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859" y="431443"/>
            <a:ext cx="8699790" cy="8226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606" y="1924882"/>
            <a:ext cx="10214403" cy="48583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203" y="2618874"/>
            <a:ext cx="10317208" cy="3513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0</Words>
  <Application>Microsoft Office PowerPoint</Application>
  <PresentationFormat>사용자 지정</PresentationFormat>
  <Paragraphs>0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KB</cp:lastModifiedBy>
  <cp:revision>15</cp:revision>
  <dcterms:created xsi:type="dcterms:W3CDTF">2023-03-14T16:06:04Z</dcterms:created>
  <dcterms:modified xsi:type="dcterms:W3CDTF">2023-03-15T03:00:47Z</dcterms:modified>
</cp:coreProperties>
</file>